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726c36c6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a726c36c6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726c36c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726c36c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a72a9d181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a72a9d181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72a9d181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a72a9d181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726c36c6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a726c36c6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726c36c6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726c36c6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72a9d181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72a9d181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72a9d181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72a9d181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2F2F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28650" y="473299"/>
            <a:ext cx="4150200" cy="204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0"/>
              <a:buFont typeface="Trebuchet MS"/>
              <a:buNone/>
              <a:defRPr sz="45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628650" y="2791175"/>
            <a:ext cx="41502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/>
        </p:nvSpPr>
        <p:spPr>
          <a:xfrm>
            <a:off x="628650" y="2800796"/>
            <a:ext cx="41502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14416" y="0"/>
            <a:ext cx="39295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367853" y="128236"/>
            <a:ext cx="78867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Trebuchet MS"/>
              <a:buNone/>
              <a:defRPr sz="27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367853" y="1138246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"/>
            <a:ext cx="45399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536486" y="554681"/>
            <a:ext cx="3466800" cy="40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rebuchet MS"/>
              <a:buNone/>
              <a:defRPr b="0" sz="45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4"/>
          <p:cNvSpPr/>
          <p:nvPr/>
        </p:nvSpPr>
        <p:spPr>
          <a:xfrm>
            <a:off x="4539803" y="1"/>
            <a:ext cx="4604100" cy="514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58519" y="1216325"/>
            <a:ext cx="2759260" cy="271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100"/>
              <a:buFont typeface="Trebuchet MS"/>
              <a:buNone/>
              <a:defRPr sz="41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1" name="Google Shape;51;p7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7" name="Google Shape;67;p10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65226" y="4259499"/>
            <a:ext cx="482765" cy="47429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122330" y="814678"/>
            <a:ext cx="134148" cy="1081668"/>
          </a:xfrm>
          <a:prstGeom prst="rect">
            <a:avLst/>
          </a:prstGeom>
          <a:solidFill>
            <a:srgbClr val="F794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122330" y="273844"/>
            <a:ext cx="134148" cy="108166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19192" y="1834802"/>
            <a:ext cx="2133600" cy="3327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ctrTitle"/>
          </p:nvPr>
        </p:nvSpPr>
        <p:spPr>
          <a:xfrm>
            <a:off x="498000" y="106525"/>
            <a:ext cx="4711500" cy="21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0"/>
              <a:buFont typeface="Trebuchet MS"/>
              <a:buNone/>
            </a:pPr>
            <a:r>
              <a:rPr lang="en" sz="3600"/>
              <a:t>AI SATURDAYS LAGOS</a:t>
            </a:r>
            <a:endParaRPr sz="3600"/>
          </a:p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857250" y="2791175"/>
            <a:ext cx="41502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400"/>
              <a:t>MOVIESENSE: MOVIE RECOMMENDERS SYSTEM</a:t>
            </a:r>
            <a:endParaRPr b="1" sz="2400"/>
          </a:p>
        </p:txBody>
      </p:sp>
      <p:sp>
        <p:nvSpPr>
          <p:cNvPr id="96" name="Google Shape;96;p14"/>
          <p:cNvSpPr txBox="1"/>
          <p:nvPr/>
        </p:nvSpPr>
        <p:spPr>
          <a:xfrm>
            <a:off x="5070550" y="4403500"/>
            <a:ext cx="29391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TEAM SANKARA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367853" y="128236"/>
            <a:ext cx="7886700" cy="644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</a:t>
            </a:r>
            <a:endParaRPr/>
          </a:p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367853" y="1138246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lecture videos referenced :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Week 3 lectures and Labs : Data Collection and web Scraping by Akintayo Jabar, Ejiro Onose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Week 5 lectures and Labs : Visualization and data collection by Oluwaseun Ajayi, Aseda Addai-Deseh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Week 7 Lectures and Labs : Free text and NLP by Wuraola Oyewusi and Fortune Adekogbe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Team Mentor: Onyeali David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536486" y="554681"/>
            <a:ext cx="3466800" cy="40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rebuchet MS"/>
              <a:buNone/>
            </a:pPr>
            <a:r>
              <a:rPr lang="en" sz="3600"/>
              <a:t>Thank You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367853" y="157861"/>
            <a:ext cx="78867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rebuchet MS"/>
              <a:buNone/>
            </a:pPr>
            <a:r>
              <a:rPr lang="en" sz="2400">
                <a:solidFill>
                  <a:srgbClr val="FF8B3D"/>
                </a:solidFill>
              </a:rPr>
              <a:t>ABOUT US</a:t>
            </a:r>
            <a:endParaRPr sz="1100">
              <a:solidFill>
                <a:srgbClr val="FF8B3D"/>
              </a:solidFill>
            </a:endParaRPr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4979800" y="870300"/>
            <a:ext cx="38676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 MEMBERS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Ifeoluwa Olugbade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Ogbobe Charles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Ehimwenman Edemakhiota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67853" y="128236"/>
            <a:ext cx="7886700" cy="644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and Exploration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367850" y="964300"/>
            <a:ext cx="3936600" cy="4026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Data Source: GroupLens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Consists of ratings,movies, genome-tags,links,genome-score and tags csv files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Focus was majorly on the ratings and movies csv files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Columns such as year, average rating, number of reviews, weighted rating were created in order to gain more insights.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125" y="643625"/>
            <a:ext cx="4534750" cy="23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6850" y="3043375"/>
            <a:ext cx="4534750" cy="19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545725" y="444703"/>
            <a:ext cx="3541500" cy="439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NaN values were dropped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A section from the data was cleaned and worked on for this project.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selected data was for movies in the range of years 2010 - july,2023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900" y="346475"/>
            <a:ext cx="4424976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367850" y="215475"/>
            <a:ext cx="3967800" cy="450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Some interesting and relevant visualizations were made from the data such as 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Number of movies vs Genre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Distribution of ratings over time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Word cloud of the movie titles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Popularity of movies by their weighted rating, percentage rating and number of reviews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575" y="2499575"/>
            <a:ext cx="4502499" cy="261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575" y="0"/>
            <a:ext cx="4502500" cy="249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367853" y="143886"/>
            <a:ext cx="7886700" cy="644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ML MODEL 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367850" y="943725"/>
            <a:ext cx="7886700" cy="3804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We utilized content based filtering by comparing features of the data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It combines </a:t>
            </a:r>
            <a:r>
              <a:rPr lang="en"/>
              <a:t>Natural Language processing technique </a:t>
            </a:r>
            <a:r>
              <a:rPr lang="en"/>
              <a:t>the TF IDF and cosine similarity 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Embeddings consisting of columns in the dataset: the tag, the title and the genre are created.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These embeddings are transformed into vectors by the TFIDF vectorizer which assigns weights to each word in the embeddings based on how frequently they appear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 A cosine similarity is used to measure how closely the related these vectors are to each other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67853" y="128236"/>
            <a:ext cx="7886700" cy="644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DEPLOYMENT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367850" y="1138250"/>
            <a:ext cx="7886700" cy="3796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GRADIO </a:t>
            </a:r>
            <a:r>
              <a:rPr lang="en"/>
              <a:t>library used to build a web application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Web </a:t>
            </a:r>
            <a:r>
              <a:rPr lang="en"/>
              <a:t>scraping</a:t>
            </a:r>
            <a:r>
              <a:rPr lang="en"/>
              <a:t> techniques using the requests library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Api Queries to Tmdb.org and other libraries were used to obtain information relevant information such as the movie images, movie description and so on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app comprises of three tabs : Trending, top rated, and search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Trending and top rated make use dataframe filtering and web scraping to display its contents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search tab is where the model is used to suggest similar movies to the movie selected by the user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67853" y="128236"/>
            <a:ext cx="7886700" cy="644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00" y="960261"/>
            <a:ext cx="3120277" cy="4066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9625" y="0"/>
            <a:ext cx="25409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8700" y="0"/>
            <a:ext cx="26972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367853" y="128236"/>
            <a:ext cx="7886700" cy="644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367853" y="1138246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Obtaining more reliable dataset and more information on movies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model can improved by using techniques which capture semantic meaning and context such as a sentence transformer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Other robust APIs can be employed to get more complete </a:t>
            </a:r>
            <a:r>
              <a:rPr lang="en"/>
              <a:t>information</a:t>
            </a:r>
            <a:r>
              <a:rPr lang="en"/>
              <a:t> such as the movie images and descriptions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